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7"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a:t>•The top of the page must contain their Company name and logo heading </a:t>
            </a:r>
          </a:p>
          <a:p>
            <a:pPr marL="91440" lvl="0" indent="0">
              <a:spcBef>
                <a:spcPts val="0"/>
              </a:spcBef>
              <a:buSzPts val="2200"/>
              <a:buNone/>
            </a:pPr>
            <a:r>
              <a:rPr lang="en-GB" sz="800" dirty="0"/>
              <a:t>•A footer containing their contact details</a:t>
            </a:r>
          </a:p>
          <a:p>
            <a:pPr marL="91440" lvl="0" indent="0">
              <a:spcBef>
                <a:spcPts val="0"/>
              </a:spcBef>
              <a:buSzPts val="2200"/>
              <a:buNone/>
            </a:pPr>
            <a:r>
              <a:rPr lang="en-GB" sz="800" dirty="0"/>
              <a:t>•The GUI should clearly display each of the vehicles with a photo, daily hire price and their corresponding description</a:t>
            </a:r>
          </a:p>
          <a:p>
            <a:pPr marL="91440" lvl="0" indent="0">
              <a:spcBef>
                <a:spcPts val="0"/>
              </a:spcBef>
              <a:buSzPts val="2200"/>
              <a:buNone/>
            </a:pPr>
            <a:r>
              <a:rPr lang="en-GB" sz="800" dirty="0"/>
              <a:t>•The user should then be allowed to select a vehicle</a:t>
            </a:r>
          </a:p>
          <a:p>
            <a:pPr marL="91440" lvl="0" indent="0">
              <a:spcBef>
                <a:spcPts val="0"/>
              </a:spcBef>
              <a:buSzPts val="2200"/>
              <a:buNone/>
            </a:pPr>
            <a:r>
              <a:rPr lang="en-GB" sz="800" dirty="0"/>
              <a:t>•Allow users to select from extra options (listed above)</a:t>
            </a:r>
          </a:p>
          <a:p>
            <a:pPr marL="91440" lvl="0" indent="0">
              <a:spcBef>
                <a:spcPts val="0"/>
              </a:spcBef>
              <a:buSzPts val="2200"/>
              <a:buNone/>
            </a:pPr>
            <a:r>
              <a:rPr lang="en-GB" sz="800" dirty="0"/>
              <a:t>•Select their number of days – number input (max 14)</a:t>
            </a:r>
          </a:p>
          <a:p>
            <a:pPr marL="91440" lvl="0" indent="0">
              <a:spcBef>
                <a:spcPts val="0"/>
              </a:spcBef>
              <a:buSzPts val="2200"/>
              <a:buNone/>
            </a:pPr>
            <a:r>
              <a:rPr lang="en-GB" sz="800" dirty="0"/>
              <a:t>•Pick up date – date input   </a:t>
            </a:r>
          </a:p>
          <a:p>
            <a:pPr marL="91440" lvl="0" indent="0">
              <a:spcBef>
                <a:spcPts val="0"/>
              </a:spcBef>
              <a:buSzPts val="2200"/>
              <a:buNone/>
            </a:pPr>
            <a:r>
              <a:rPr lang="en-GB" sz="800" dirty="0"/>
              <a:t>•A 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a:t>•First name</a:t>
            </a:r>
          </a:p>
          <a:p>
            <a:pPr marL="91440" lvl="0" indent="0">
              <a:spcBef>
                <a:spcPts val="0"/>
              </a:spcBef>
              <a:buSzPts val="2200"/>
              <a:buNone/>
            </a:pPr>
            <a:r>
              <a:rPr lang="en-GB" sz="800" dirty="0"/>
              <a:t>•Last name </a:t>
            </a:r>
          </a:p>
          <a:p>
            <a:pPr marL="91440" lvl="0" indent="0">
              <a:spcBef>
                <a:spcPts val="0"/>
              </a:spcBef>
              <a:buSzPts val="2200"/>
              <a:buNone/>
            </a:pPr>
            <a:r>
              <a:rPr lang="en-GB" sz="800" dirty="0"/>
              <a:t>•Age (if they are younger than 25, they cannot make a reservation)</a:t>
            </a:r>
          </a:p>
          <a:p>
            <a:pPr marL="91440" lvl="0" indent="0">
              <a:spcBef>
                <a:spcPts val="0"/>
              </a:spcBef>
              <a:buSzPts val="2200"/>
              <a:buNone/>
            </a:pPr>
            <a:r>
              <a:rPr lang="en-GB" sz="800" dirty="0"/>
              <a:t>•Cell phone number</a:t>
            </a:r>
          </a:p>
          <a:p>
            <a:pPr marL="91440" lvl="0" indent="0">
              <a:spcBef>
                <a:spcPts val="0"/>
              </a:spcBef>
              <a:buSzPts val="2200"/>
              <a:buNone/>
            </a:pPr>
            <a:r>
              <a:rPr lang="en-GB" sz="800" dirty="0"/>
              <a:t>•Email address</a:t>
            </a:r>
          </a:p>
          <a:p>
            <a:pPr marL="91440" lvl="0" indent="0">
              <a:spcBef>
                <a:spcPts val="0"/>
              </a:spcBef>
              <a:buSzPts val="2200"/>
              <a:buNone/>
            </a:pPr>
            <a:r>
              <a:rPr lang="en-GB" sz="800" dirty="0"/>
              <a:t>•A 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a:t>The 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a:p>
          <a:p>
            <a:pPr marL="114300" lvl="0" indent="0">
              <a:buNone/>
            </a:pPr>
            <a:r>
              <a:rPr lang="en-US" sz="800" dirty="0"/>
              <a:t>Extra 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a:t>the 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1024128" y="585216"/>
            <a:ext cx="1018434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2:IDEATE (HIGH FIDELITY WIREFRAME)</a:t>
            </a:r>
            <a:endParaRPr b="1"/>
          </a:p>
        </p:txBody>
      </p:sp>
      <p:sp>
        <p:nvSpPr>
          <p:cNvPr id="205" name="Google Shape;205;p1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pic>
        <p:nvPicPr>
          <p:cNvPr id="2" name="Picture 1"/>
          <p:cNvPicPr>
            <a:picLocks noChangeAspect="1"/>
          </p:cNvPicPr>
          <p:nvPr/>
        </p:nvPicPr>
        <p:blipFill>
          <a:blip r:embed="rId3"/>
          <a:stretch>
            <a:fillRect/>
          </a:stretch>
        </p:blipFill>
        <p:spPr>
          <a:xfrm>
            <a:off x="1903891" y="1905000"/>
            <a:ext cx="4018927" cy="2070001"/>
          </a:xfrm>
          <a:prstGeom prst="rect">
            <a:avLst/>
          </a:prstGeom>
        </p:spPr>
      </p:pic>
      <p:pic>
        <p:nvPicPr>
          <p:cNvPr id="4" name="Picture 3"/>
          <p:cNvPicPr>
            <a:picLocks noChangeAspect="1"/>
          </p:cNvPicPr>
          <p:nvPr/>
        </p:nvPicPr>
        <p:blipFill>
          <a:blip r:embed="rId4"/>
          <a:stretch>
            <a:fillRect/>
          </a:stretch>
        </p:blipFill>
        <p:spPr>
          <a:xfrm>
            <a:off x="5922818" y="1905000"/>
            <a:ext cx="4037877" cy="2070001"/>
          </a:xfrm>
          <a:prstGeom prst="rect">
            <a:avLst/>
          </a:prstGeom>
        </p:spPr>
      </p:pic>
      <p:pic>
        <p:nvPicPr>
          <p:cNvPr id="5" name="Picture 4"/>
          <p:cNvPicPr>
            <a:picLocks noChangeAspect="1"/>
          </p:cNvPicPr>
          <p:nvPr/>
        </p:nvPicPr>
        <p:blipFill>
          <a:blip r:embed="rId5"/>
          <a:stretch>
            <a:fillRect/>
          </a:stretch>
        </p:blipFill>
        <p:spPr>
          <a:xfrm>
            <a:off x="1903890" y="3975001"/>
            <a:ext cx="4018927" cy="2037367"/>
          </a:xfrm>
          <a:prstGeom prst="rect">
            <a:avLst/>
          </a:prstGeom>
        </p:spPr>
      </p:pic>
      <p:pic>
        <p:nvPicPr>
          <p:cNvPr id="6" name="Picture 5"/>
          <p:cNvPicPr>
            <a:picLocks noChangeAspect="1"/>
          </p:cNvPicPr>
          <p:nvPr/>
        </p:nvPicPr>
        <p:blipFill>
          <a:blip r:embed="rId6"/>
          <a:stretch>
            <a:fillRect/>
          </a:stretch>
        </p:blipFill>
        <p:spPr>
          <a:xfrm>
            <a:off x="5932292" y="3965450"/>
            <a:ext cx="4018928" cy="205646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pic>
        <p:nvPicPr>
          <p:cNvPr id="2" name="Picture 1"/>
          <p:cNvPicPr>
            <a:picLocks noChangeAspect="1"/>
          </p:cNvPicPr>
          <p:nvPr/>
        </p:nvPicPr>
        <p:blipFill>
          <a:blip r:embed="rId3"/>
          <a:stretch>
            <a:fillRect/>
          </a:stretch>
        </p:blipFill>
        <p:spPr>
          <a:xfrm>
            <a:off x="1839415" y="1779523"/>
            <a:ext cx="3388545" cy="2502041"/>
          </a:xfrm>
          <a:prstGeom prst="rect">
            <a:avLst/>
          </a:prstGeom>
        </p:spPr>
      </p:pic>
      <p:pic>
        <p:nvPicPr>
          <p:cNvPr id="3" name="Picture 2"/>
          <p:cNvPicPr>
            <a:picLocks noChangeAspect="1"/>
          </p:cNvPicPr>
          <p:nvPr/>
        </p:nvPicPr>
        <p:blipFill>
          <a:blip r:embed="rId4"/>
          <a:stretch>
            <a:fillRect/>
          </a:stretch>
        </p:blipFill>
        <p:spPr>
          <a:xfrm>
            <a:off x="7119936" y="1961691"/>
            <a:ext cx="3388545" cy="2465448"/>
          </a:xfrm>
          <a:prstGeom prst="rect">
            <a:avLst/>
          </a:prstGeom>
        </p:spPr>
      </p:pic>
      <p:pic>
        <p:nvPicPr>
          <p:cNvPr id="4" name="Picture 3"/>
          <p:cNvPicPr>
            <a:picLocks noChangeAspect="1"/>
          </p:cNvPicPr>
          <p:nvPr/>
        </p:nvPicPr>
        <p:blipFill>
          <a:blip r:embed="rId5"/>
          <a:stretch>
            <a:fillRect/>
          </a:stretch>
        </p:blipFill>
        <p:spPr>
          <a:xfrm>
            <a:off x="2258201" y="4659380"/>
            <a:ext cx="2289082" cy="2136476"/>
          </a:xfrm>
          <a:prstGeom prst="rect">
            <a:avLst/>
          </a:prstGeom>
        </p:spPr>
      </p:pic>
      <p:pic>
        <p:nvPicPr>
          <p:cNvPr id="5" name="Picture 4"/>
          <p:cNvPicPr>
            <a:picLocks noChangeAspect="1"/>
          </p:cNvPicPr>
          <p:nvPr/>
        </p:nvPicPr>
        <p:blipFill>
          <a:blip r:embed="rId6"/>
          <a:stretch>
            <a:fillRect/>
          </a:stretch>
        </p:blipFill>
        <p:spPr>
          <a:xfrm>
            <a:off x="7779327" y="4582979"/>
            <a:ext cx="2321934" cy="213647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r>
              <a:rPr lang="en-NZ" sz="1800" b="1" dirty="0"/>
              <a:t>Fonts:</a:t>
            </a:r>
          </a:p>
          <a:p>
            <a:pPr marL="91440" lvl="0" indent="0" algn="l" rtl="0">
              <a:lnSpc>
                <a:spcPct val="90000"/>
              </a:lnSpc>
              <a:spcBef>
                <a:spcPts val="0"/>
              </a:spcBef>
              <a:spcAft>
                <a:spcPts val="0"/>
              </a:spcAft>
              <a:buSzPts val="2200"/>
              <a:buNone/>
            </a:pPr>
            <a:r>
              <a:rPr lang="en-NZ" sz="1800" dirty="0"/>
              <a:t>Oxygen + Source sans: 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err="1"/>
              <a:t>Arvo</a:t>
            </a:r>
            <a:r>
              <a:rPr lang="en-NZ" sz="1800" dirty="0"/>
              <a:t> + </a:t>
            </a:r>
            <a:r>
              <a:rPr lang="en-NZ" sz="1800" dirty="0" err="1"/>
              <a:t>Lato</a:t>
            </a:r>
            <a:r>
              <a:rPr lang="en-NZ" sz="1800" dirty="0"/>
              <a:t>:</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Oswald + Merriweather:</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Spectral + Karla:1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b="1" dirty="0"/>
              <a:t>Colour Palettes:</a:t>
            </a:r>
          </a:p>
          <a:p>
            <a:pPr marL="91440" lvl="0" indent="0" algn="l" rtl="0">
              <a:lnSpc>
                <a:spcPct val="90000"/>
              </a:lnSpc>
              <a:spcBef>
                <a:spcPts val="0"/>
              </a:spcBef>
              <a:spcAft>
                <a:spcPts val="0"/>
              </a:spcAft>
              <a:buSzPts val="2200"/>
              <a:buNone/>
            </a:pPr>
            <a:r>
              <a:rPr lang="en-NZ" sz="1800" dirty="0"/>
              <a:t>Site 1:  1111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Site 2:</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Trusted Source:</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Levelling:</a:t>
            </a:r>
            <a:endParaRPr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sp>
        <p:nvSpPr>
          <p:cNvPr id="235" name="Google Shape;235;p1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47" name="Google Shape;247;p2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www.budget.co.nz</a:t>
            </a:r>
            <a:endParaRPr/>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1665</TotalTime>
  <Words>1483</Words>
  <Application>Microsoft Office PowerPoint</Application>
  <PresentationFormat>Widescreen</PresentationFormat>
  <Paragraphs>152</Paragraphs>
  <Slides>50</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TRIALING INPUTS</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9</cp:revision>
  <dcterms:created xsi:type="dcterms:W3CDTF">2019-08-05T00:18:44Z</dcterms:created>
  <dcterms:modified xsi:type="dcterms:W3CDTF">2020-06-10T01:26:44Z</dcterms:modified>
</cp:coreProperties>
</file>